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Averag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Oswald" panose="00000500000000000000" pitchFamily="2" charset="-7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dmUMNy0oU5DigxwhQRb6awcx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9769d701a_0_21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39769d701a_0_21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139769d701a_0_21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39769d701a_0_21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139769d701a_0_218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g139769d701a_0_218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139769d701a_0_21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9769d701a_0_258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39769d701a_0_258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39769d701a_0_25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769d701a_0_26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769d701a_0_264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39769d701a_0_264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139769d701a_0_26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39769d701a_0_26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39769d701a_0_26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9769d701a_0_226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139769d701a_0_22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9769d701a_0_2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39769d701a_0_2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39769d701a_0_22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9769d701a_0_2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39769d701a_0_2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139769d701a_0_23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39769d701a_0_23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9769d701a_0_2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39769d701a_0_23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9769d701a_0_24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39769d701a_0_24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39769d701a_0_24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9769d701a_0_24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139769d701a_0_24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9769d701a_0_2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g139769d701a_0_2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139769d701a_0_248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g139769d701a_0_248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139769d701a_0_2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39769d701a_0_24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9769d701a_0_25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g139769d701a_0_25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9769d701a_0_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139769d701a_0_2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g139769d701a_0_21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ugdymo-turinio-atnaujinim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mokykla2030.lt/susitikimai-ir-pristatymai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 descr="Parents Have The Right to Know What Their Kids Are Learning - South Boston  To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81" name="Google Shape;81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86" name="Google Shape;86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89" name="Google Shape;89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90" name="Google Shape;90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94" name="Google Shape;94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03" name="Google Shape;103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22" name="Google Shape;122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7842250" y="1141054"/>
            <a:ext cx="3723640" cy="126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197215" y="2454378"/>
            <a:ext cx="3526790" cy="164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vertybės, nuostatos, supratimas ir praktinio veikimo gebėjimai, įgalinantys ugdyt is pilietinį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tapatumą ir st iprinti pilietinę galią, kartu su kitais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kūrybiškai ir socialiai atsakingai kurti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demokrat išką visuomenę, st iprinti Lietuvos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valstybingumą tarptautinėje bendrijoje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31825" y="1008792"/>
            <a:ext cx="3631565" cy="125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Komunikavimo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gebėjimai kurti, perduot i ir suprasti žinias (faktus, požiūrius ar asmenines nuostatas) etiškai naudojant is verbalinėmis ir neverbalinėmis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priemonėmis ir technologijomis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Socialinė, emocinė ir sveikos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gyvensenos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88060" y="4640262"/>
            <a:ext cx="34950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gebėjimas tyrinėti, generuoti, kurti, vertinti sau ir kit iems reikšmingas kūrybines idėjas, produkt us,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problemų sprendimus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703445" y="4252862"/>
            <a:ext cx="7114540" cy="22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gebėjimas pažinti ir įvaldyt 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skaitmenines technologijas, krit iškai ir atsakingai naudot is jomis mokantis, dirbant ir dalyvaujant visuomenės gyvenime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126474"/>
            <a:ext cx="8545741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Įtraukiojo ugdymo kontekstas atnaujinant ugdymo turinį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995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247" y="1200474"/>
            <a:ext cx="5918504" cy="44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299" y="843707"/>
            <a:ext cx="9382582" cy="51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F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_9hdh8DeHs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Daugiau apie ugdymo turinio atnaujinimą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022" y="5029200"/>
            <a:ext cx="11437956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Plačiaekranė</PresentationFormat>
  <Paragraphs>51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Century Gothic</vt:lpstr>
      <vt:lpstr>Oswald</vt:lpstr>
      <vt:lpstr>Average</vt:lpstr>
      <vt:lpstr>Arial</vt:lpstr>
      <vt:lpstr>Calibri</vt:lpstr>
      <vt:lpstr>Slate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PROBOOKANTRAS</cp:lastModifiedBy>
  <cp:revision>1</cp:revision>
  <dcterms:created xsi:type="dcterms:W3CDTF">2021-12-22T23:50:15Z</dcterms:created>
  <dcterms:modified xsi:type="dcterms:W3CDTF">2022-09-20T08:51:54Z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